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7" r:id="rId3"/>
    <p:sldId id="259" r:id="rId4"/>
    <p:sldId id="258" r:id="rId5"/>
    <p:sldId id="261" r:id="rId6"/>
    <p:sldId id="265" r:id="rId7"/>
    <p:sldId id="262" r:id="rId8"/>
    <p:sldId id="266" r:id="rId9"/>
    <p:sldId id="263" r:id="rId10"/>
    <p:sldId id="267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5" d="100"/>
          <a:sy n="95" d="100"/>
        </p:scale>
        <p:origin x="2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pta, Anisha SBOBNG-PTIY/FHB" userId="48536f4f-ab28-4eda-b826-3d486dd34481" providerId="ADAL" clId="{774B8FAE-98D0-4DDF-A52E-C85DB11C2841}"/>
    <pc:docChg chg="undo custSel addSld modSld sldOrd">
      <pc:chgData name="Gupta, Anisha SBOBNG-PTIY/FHB" userId="48536f4f-ab28-4eda-b826-3d486dd34481" providerId="ADAL" clId="{774B8FAE-98D0-4DDF-A52E-C85DB11C2841}" dt="2023-09-15T11:12:21.414" v="2094" actId="14100"/>
      <pc:docMkLst>
        <pc:docMk/>
      </pc:docMkLst>
      <pc:sldChg chg="modSp add mod ord">
        <pc:chgData name="Gupta, Anisha SBOBNG-PTIY/FHB" userId="48536f4f-ab28-4eda-b826-3d486dd34481" providerId="ADAL" clId="{774B8FAE-98D0-4DDF-A52E-C85DB11C2841}" dt="2023-09-15T11:02:38.334" v="1600" actId="27636"/>
        <pc:sldMkLst>
          <pc:docMk/>
          <pc:sldMk cId="472069953" sldId="261"/>
        </pc:sldMkLst>
        <pc:spChg chg="mod">
          <ac:chgData name="Gupta, Anisha SBOBNG-PTIY/FHB" userId="48536f4f-ab28-4eda-b826-3d486dd34481" providerId="ADAL" clId="{774B8FAE-98D0-4DDF-A52E-C85DB11C2841}" dt="2023-09-15T08:15:39.172" v="8" actId="20577"/>
          <ac:spMkLst>
            <pc:docMk/>
            <pc:sldMk cId="472069953" sldId="261"/>
            <ac:spMk id="2" creationId="{094D0E03-C6B0-7E0C-A2B0-3B247AF5C703}"/>
          </ac:spMkLst>
        </pc:spChg>
        <pc:spChg chg="mod">
          <ac:chgData name="Gupta, Anisha SBOBNG-PTIY/FHB" userId="48536f4f-ab28-4eda-b826-3d486dd34481" providerId="ADAL" clId="{774B8FAE-98D0-4DDF-A52E-C85DB11C2841}" dt="2023-09-15T11:02:38.334" v="1600" actId="27636"/>
          <ac:spMkLst>
            <pc:docMk/>
            <pc:sldMk cId="472069953" sldId="261"/>
            <ac:spMk id="12" creationId="{8E174259-46C1-F0D4-0F7A-A2ED398976E4}"/>
          </ac:spMkLst>
        </pc:spChg>
      </pc:sldChg>
      <pc:sldChg chg="modSp add mod">
        <pc:chgData name="Gupta, Anisha SBOBNG-PTIY/FHB" userId="48536f4f-ab28-4eda-b826-3d486dd34481" providerId="ADAL" clId="{774B8FAE-98D0-4DDF-A52E-C85DB11C2841}" dt="2023-09-15T10:55:22.267" v="1523" actId="20577"/>
        <pc:sldMkLst>
          <pc:docMk/>
          <pc:sldMk cId="3591267780" sldId="262"/>
        </pc:sldMkLst>
        <pc:spChg chg="mod">
          <ac:chgData name="Gupta, Anisha SBOBNG-PTIY/FHB" userId="48536f4f-ab28-4eda-b826-3d486dd34481" providerId="ADAL" clId="{774B8FAE-98D0-4DDF-A52E-C85DB11C2841}" dt="2023-09-15T08:15:46.120" v="12" actId="20577"/>
          <ac:spMkLst>
            <pc:docMk/>
            <pc:sldMk cId="3591267780" sldId="262"/>
            <ac:spMk id="2" creationId="{094D0E03-C6B0-7E0C-A2B0-3B247AF5C703}"/>
          </ac:spMkLst>
        </pc:spChg>
        <pc:spChg chg="mod">
          <ac:chgData name="Gupta, Anisha SBOBNG-PTIY/FHB" userId="48536f4f-ab28-4eda-b826-3d486dd34481" providerId="ADAL" clId="{774B8FAE-98D0-4DDF-A52E-C85DB11C2841}" dt="2023-09-15T10:55:22.267" v="1523" actId="20577"/>
          <ac:spMkLst>
            <pc:docMk/>
            <pc:sldMk cId="3591267780" sldId="262"/>
            <ac:spMk id="12" creationId="{8E174259-46C1-F0D4-0F7A-A2ED398976E4}"/>
          </ac:spMkLst>
        </pc:spChg>
        <pc:picChg chg="mod">
          <ac:chgData name="Gupta, Anisha SBOBNG-PTIY/FHB" userId="48536f4f-ab28-4eda-b826-3d486dd34481" providerId="ADAL" clId="{774B8FAE-98D0-4DDF-A52E-C85DB11C2841}" dt="2023-09-15T10:34:41.479" v="1400" actId="1076"/>
          <ac:picMkLst>
            <pc:docMk/>
            <pc:sldMk cId="3591267780" sldId="262"/>
            <ac:picMk id="10" creationId="{50573FAF-981E-8C7E-9910-B9B65F9266A1}"/>
          </ac:picMkLst>
        </pc:picChg>
      </pc:sldChg>
      <pc:sldChg chg="modSp add mod">
        <pc:chgData name="Gupta, Anisha SBOBNG-PTIY/FHB" userId="48536f4f-ab28-4eda-b826-3d486dd34481" providerId="ADAL" clId="{774B8FAE-98D0-4DDF-A52E-C85DB11C2841}" dt="2023-09-15T11:02:21.857" v="1596" actId="20577"/>
        <pc:sldMkLst>
          <pc:docMk/>
          <pc:sldMk cId="2442768387" sldId="263"/>
        </pc:sldMkLst>
        <pc:spChg chg="mod">
          <ac:chgData name="Gupta, Anisha SBOBNG-PTIY/FHB" userId="48536f4f-ab28-4eda-b826-3d486dd34481" providerId="ADAL" clId="{774B8FAE-98D0-4DDF-A52E-C85DB11C2841}" dt="2023-09-15T08:15:53.282" v="18" actId="20577"/>
          <ac:spMkLst>
            <pc:docMk/>
            <pc:sldMk cId="2442768387" sldId="263"/>
            <ac:spMk id="2" creationId="{094D0E03-C6B0-7E0C-A2B0-3B247AF5C703}"/>
          </ac:spMkLst>
        </pc:spChg>
        <pc:spChg chg="mod">
          <ac:chgData name="Gupta, Anisha SBOBNG-PTIY/FHB" userId="48536f4f-ab28-4eda-b826-3d486dd34481" providerId="ADAL" clId="{774B8FAE-98D0-4DDF-A52E-C85DB11C2841}" dt="2023-09-15T11:02:21.857" v="1596" actId="20577"/>
          <ac:spMkLst>
            <pc:docMk/>
            <pc:sldMk cId="2442768387" sldId="263"/>
            <ac:spMk id="12" creationId="{8E174259-46C1-F0D4-0F7A-A2ED398976E4}"/>
          </ac:spMkLst>
        </pc:spChg>
      </pc:sldChg>
      <pc:sldChg chg="addSp delSp modSp add mod ord">
        <pc:chgData name="Gupta, Anisha SBOBNG-PTIY/FHB" userId="48536f4f-ab28-4eda-b826-3d486dd34481" providerId="ADAL" clId="{774B8FAE-98D0-4DDF-A52E-C85DB11C2841}" dt="2023-09-15T09:20:51.112" v="464" actId="1076"/>
        <pc:sldMkLst>
          <pc:docMk/>
          <pc:sldMk cId="2663123401" sldId="264"/>
        </pc:sldMkLst>
        <pc:spChg chg="add mod">
          <ac:chgData name="Gupta, Anisha SBOBNG-PTIY/FHB" userId="48536f4f-ab28-4eda-b826-3d486dd34481" providerId="ADAL" clId="{774B8FAE-98D0-4DDF-A52E-C85DB11C2841}" dt="2023-09-15T09:20:51.112" v="464" actId="1076"/>
          <ac:spMkLst>
            <pc:docMk/>
            <pc:sldMk cId="2663123401" sldId="264"/>
            <ac:spMk id="5" creationId="{2249504C-7A91-0D22-BA57-569D2DD0F0BE}"/>
          </ac:spMkLst>
        </pc:spChg>
        <pc:picChg chg="del">
          <ac:chgData name="Gupta, Anisha SBOBNG-PTIY/FHB" userId="48536f4f-ab28-4eda-b826-3d486dd34481" providerId="ADAL" clId="{774B8FAE-98D0-4DDF-A52E-C85DB11C2841}" dt="2023-09-15T09:17:53.749" v="387" actId="478"/>
          <ac:picMkLst>
            <pc:docMk/>
            <pc:sldMk cId="2663123401" sldId="264"/>
            <ac:picMk id="3" creationId="{82083A03-2C0A-AC54-EBBA-EAECE3516C48}"/>
          </ac:picMkLst>
        </pc:picChg>
        <pc:picChg chg="add mod modCrop">
          <ac:chgData name="Gupta, Anisha SBOBNG-PTIY/FHB" userId="48536f4f-ab28-4eda-b826-3d486dd34481" providerId="ADAL" clId="{774B8FAE-98D0-4DDF-A52E-C85DB11C2841}" dt="2023-09-15T09:18:33.360" v="394" actId="1076"/>
          <ac:picMkLst>
            <pc:docMk/>
            <pc:sldMk cId="2663123401" sldId="264"/>
            <ac:picMk id="4" creationId="{2FA37D10-0A22-85D2-C290-05D51DF2580F}"/>
          </ac:picMkLst>
        </pc:picChg>
      </pc:sldChg>
      <pc:sldChg chg="addSp delSp modSp add mod ord">
        <pc:chgData name="Gupta, Anisha SBOBNG-PTIY/FHB" userId="48536f4f-ab28-4eda-b826-3d486dd34481" providerId="ADAL" clId="{774B8FAE-98D0-4DDF-A52E-C85DB11C2841}" dt="2023-09-15T11:05:46.064" v="1803" actId="14100"/>
        <pc:sldMkLst>
          <pc:docMk/>
          <pc:sldMk cId="1353378494" sldId="265"/>
        </pc:sldMkLst>
        <pc:spChg chg="mod">
          <ac:chgData name="Gupta, Anisha SBOBNG-PTIY/FHB" userId="48536f4f-ab28-4eda-b826-3d486dd34481" providerId="ADAL" clId="{774B8FAE-98D0-4DDF-A52E-C85DB11C2841}" dt="2023-09-15T11:05:46.064" v="1803" actId="14100"/>
          <ac:spMkLst>
            <pc:docMk/>
            <pc:sldMk cId="1353378494" sldId="265"/>
            <ac:spMk id="5" creationId="{2249504C-7A91-0D22-BA57-569D2DD0F0BE}"/>
          </ac:spMkLst>
        </pc:spChg>
        <pc:spChg chg="add mod">
          <ac:chgData name="Gupta, Anisha SBOBNG-PTIY/FHB" userId="48536f4f-ab28-4eda-b826-3d486dd34481" providerId="ADAL" clId="{774B8FAE-98D0-4DDF-A52E-C85DB11C2841}" dt="2023-09-15T11:05:09.244" v="1718" actId="1076"/>
          <ac:spMkLst>
            <pc:docMk/>
            <pc:sldMk cId="1353378494" sldId="265"/>
            <ac:spMk id="6" creationId="{7AC8312E-76C3-EA92-B98C-6060E2975EE8}"/>
          </ac:spMkLst>
        </pc:spChg>
        <pc:picChg chg="add mod">
          <ac:chgData name="Gupta, Anisha SBOBNG-PTIY/FHB" userId="48536f4f-ab28-4eda-b826-3d486dd34481" providerId="ADAL" clId="{774B8FAE-98D0-4DDF-A52E-C85DB11C2841}" dt="2023-09-15T11:03:52.471" v="1606" actId="1076"/>
          <ac:picMkLst>
            <pc:docMk/>
            <pc:sldMk cId="1353378494" sldId="265"/>
            <ac:picMk id="2" creationId="{B6686CD6-FF24-9935-2231-C5366C697FC0}"/>
          </ac:picMkLst>
        </pc:picChg>
        <pc:picChg chg="add mod">
          <ac:chgData name="Gupta, Anisha SBOBNG-PTIY/FHB" userId="48536f4f-ab28-4eda-b826-3d486dd34481" providerId="ADAL" clId="{774B8FAE-98D0-4DDF-A52E-C85DB11C2841}" dt="2023-09-15T11:04:22.479" v="1609" actId="1076"/>
          <ac:picMkLst>
            <pc:docMk/>
            <pc:sldMk cId="1353378494" sldId="265"/>
            <ac:picMk id="3" creationId="{8DD2E459-D2BE-819D-67C2-1F440FF2F49F}"/>
          </ac:picMkLst>
        </pc:picChg>
        <pc:picChg chg="del">
          <ac:chgData name="Gupta, Anisha SBOBNG-PTIY/FHB" userId="48536f4f-ab28-4eda-b826-3d486dd34481" providerId="ADAL" clId="{774B8FAE-98D0-4DDF-A52E-C85DB11C2841}" dt="2023-09-15T11:03:23.448" v="1604" actId="478"/>
          <ac:picMkLst>
            <pc:docMk/>
            <pc:sldMk cId="1353378494" sldId="265"/>
            <ac:picMk id="4" creationId="{2FA37D10-0A22-85D2-C290-05D51DF2580F}"/>
          </ac:picMkLst>
        </pc:picChg>
      </pc:sldChg>
      <pc:sldChg chg="addSp delSp modSp add mod ord">
        <pc:chgData name="Gupta, Anisha SBOBNG-PTIY/FHB" userId="48536f4f-ab28-4eda-b826-3d486dd34481" providerId="ADAL" clId="{774B8FAE-98D0-4DDF-A52E-C85DB11C2841}" dt="2023-09-15T11:08:53.168" v="1905" actId="1076"/>
        <pc:sldMkLst>
          <pc:docMk/>
          <pc:sldMk cId="2536671796" sldId="266"/>
        </pc:sldMkLst>
        <pc:spChg chg="mod">
          <ac:chgData name="Gupta, Anisha SBOBNG-PTIY/FHB" userId="48536f4f-ab28-4eda-b826-3d486dd34481" providerId="ADAL" clId="{774B8FAE-98D0-4DDF-A52E-C85DB11C2841}" dt="2023-09-15T11:07:13.088" v="1822" actId="14100"/>
          <ac:spMkLst>
            <pc:docMk/>
            <pc:sldMk cId="2536671796" sldId="266"/>
            <ac:spMk id="5" creationId="{2249504C-7A91-0D22-BA57-569D2DD0F0BE}"/>
          </ac:spMkLst>
        </pc:spChg>
        <pc:spChg chg="mod">
          <ac:chgData name="Gupta, Anisha SBOBNG-PTIY/FHB" userId="48536f4f-ab28-4eda-b826-3d486dd34481" providerId="ADAL" clId="{774B8FAE-98D0-4DDF-A52E-C85DB11C2841}" dt="2023-09-15T11:08:53.168" v="1905" actId="1076"/>
          <ac:spMkLst>
            <pc:docMk/>
            <pc:sldMk cId="2536671796" sldId="266"/>
            <ac:spMk id="6" creationId="{7AC8312E-76C3-EA92-B98C-6060E2975EE8}"/>
          </ac:spMkLst>
        </pc:spChg>
        <pc:picChg chg="del">
          <ac:chgData name="Gupta, Anisha SBOBNG-PTIY/FHB" userId="48536f4f-ab28-4eda-b826-3d486dd34481" providerId="ADAL" clId="{774B8FAE-98D0-4DDF-A52E-C85DB11C2841}" dt="2023-09-15T11:06:56.249" v="1807" actId="478"/>
          <ac:picMkLst>
            <pc:docMk/>
            <pc:sldMk cId="2536671796" sldId="266"/>
            <ac:picMk id="2" creationId="{B6686CD6-FF24-9935-2231-C5366C697FC0}"/>
          </ac:picMkLst>
        </pc:picChg>
        <pc:picChg chg="del">
          <ac:chgData name="Gupta, Anisha SBOBNG-PTIY/FHB" userId="48536f4f-ab28-4eda-b826-3d486dd34481" providerId="ADAL" clId="{774B8FAE-98D0-4DDF-A52E-C85DB11C2841}" dt="2023-09-15T11:07:44.912" v="1823" actId="478"/>
          <ac:picMkLst>
            <pc:docMk/>
            <pc:sldMk cId="2536671796" sldId="266"/>
            <ac:picMk id="3" creationId="{8DD2E459-D2BE-819D-67C2-1F440FF2F49F}"/>
          </ac:picMkLst>
        </pc:picChg>
        <pc:picChg chg="add mod">
          <ac:chgData name="Gupta, Anisha SBOBNG-PTIY/FHB" userId="48536f4f-ab28-4eda-b826-3d486dd34481" providerId="ADAL" clId="{774B8FAE-98D0-4DDF-A52E-C85DB11C2841}" dt="2023-09-15T11:07:00.915" v="1809" actId="1076"/>
          <ac:picMkLst>
            <pc:docMk/>
            <pc:sldMk cId="2536671796" sldId="266"/>
            <ac:picMk id="4" creationId="{EC643C2E-25EF-9A0A-46E8-DA24099B89CA}"/>
          </ac:picMkLst>
        </pc:picChg>
        <pc:picChg chg="add mod">
          <ac:chgData name="Gupta, Anisha SBOBNG-PTIY/FHB" userId="48536f4f-ab28-4eda-b826-3d486dd34481" providerId="ADAL" clId="{774B8FAE-98D0-4DDF-A52E-C85DB11C2841}" dt="2023-09-15T11:08:28.874" v="1825" actId="1076"/>
          <ac:picMkLst>
            <pc:docMk/>
            <pc:sldMk cId="2536671796" sldId="266"/>
            <ac:picMk id="7" creationId="{BDA49287-DAB9-579C-E475-31E24B9ACA5F}"/>
          </ac:picMkLst>
        </pc:picChg>
      </pc:sldChg>
      <pc:sldChg chg="addSp delSp modSp add mod ord">
        <pc:chgData name="Gupta, Anisha SBOBNG-PTIY/FHB" userId="48536f4f-ab28-4eda-b826-3d486dd34481" providerId="ADAL" clId="{774B8FAE-98D0-4DDF-A52E-C85DB11C2841}" dt="2023-09-15T11:12:21.414" v="2094" actId="14100"/>
        <pc:sldMkLst>
          <pc:docMk/>
          <pc:sldMk cId="2824787964" sldId="267"/>
        </pc:sldMkLst>
        <pc:spChg chg="mod">
          <ac:chgData name="Gupta, Anisha SBOBNG-PTIY/FHB" userId="48536f4f-ab28-4eda-b826-3d486dd34481" providerId="ADAL" clId="{774B8FAE-98D0-4DDF-A52E-C85DB11C2841}" dt="2023-09-15T11:11:39.253" v="2066" actId="1076"/>
          <ac:spMkLst>
            <pc:docMk/>
            <pc:sldMk cId="2824787964" sldId="267"/>
            <ac:spMk id="5" creationId="{2249504C-7A91-0D22-BA57-569D2DD0F0BE}"/>
          </ac:spMkLst>
        </pc:spChg>
        <pc:spChg chg="mod">
          <ac:chgData name="Gupta, Anisha SBOBNG-PTIY/FHB" userId="48536f4f-ab28-4eda-b826-3d486dd34481" providerId="ADAL" clId="{774B8FAE-98D0-4DDF-A52E-C85DB11C2841}" dt="2023-09-15T11:11:27.804" v="2064" actId="20577"/>
          <ac:spMkLst>
            <pc:docMk/>
            <pc:sldMk cId="2824787964" sldId="267"/>
            <ac:spMk id="6" creationId="{7AC8312E-76C3-EA92-B98C-6060E2975EE8}"/>
          </ac:spMkLst>
        </pc:spChg>
        <pc:spChg chg="add mod">
          <ac:chgData name="Gupta, Anisha SBOBNG-PTIY/FHB" userId="48536f4f-ab28-4eda-b826-3d486dd34481" providerId="ADAL" clId="{774B8FAE-98D0-4DDF-A52E-C85DB11C2841}" dt="2023-09-15T11:12:21.414" v="2094" actId="14100"/>
          <ac:spMkLst>
            <pc:docMk/>
            <pc:sldMk cId="2824787964" sldId="267"/>
            <ac:spMk id="8" creationId="{41CAA4AE-D631-3089-CEFD-CAB037B75E0F}"/>
          </ac:spMkLst>
        </pc:spChg>
        <pc:picChg chg="add mod">
          <ac:chgData name="Gupta, Anisha SBOBNG-PTIY/FHB" userId="48536f4f-ab28-4eda-b826-3d486dd34481" providerId="ADAL" clId="{774B8FAE-98D0-4DDF-A52E-C85DB11C2841}" dt="2023-09-15T11:11:33.064" v="2065" actId="1076"/>
          <ac:picMkLst>
            <pc:docMk/>
            <pc:sldMk cId="2824787964" sldId="267"/>
            <ac:picMk id="2" creationId="{3D070397-8FDF-C950-38E3-F1FEB0C74256}"/>
          </ac:picMkLst>
        </pc:picChg>
        <pc:picChg chg="add mod">
          <ac:chgData name="Gupta, Anisha SBOBNG-PTIY/FHB" userId="48536f4f-ab28-4eda-b826-3d486dd34481" providerId="ADAL" clId="{774B8FAE-98D0-4DDF-A52E-C85DB11C2841}" dt="2023-09-15T11:10:56.049" v="1956" actId="1076"/>
          <ac:picMkLst>
            <pc:docMk/>
            <pc:sldMk cId="2824787964" sldId="267"/>
            <ac:picMk id="3" creationId="{917D8CEE-EF30-869F-E43B-40636F919145}"/>
          </ac:picMkLst>
        </pc:picChg>
        <pc:picChg chg="del">
          <ac:chgData name="Gupta, Anisha SBOBNG-PTIY/FHB" userId="48536f4f-ab28-4eda-b826-3d486dd34481" providerId="ADAL" clId="{774B8FAE-98D0-4DDF-A52E-C85DB11C2841}" dt="2023-09-15T11:10:01.420" v="1909" actId="478"/>
          <ac:picMkLst>
            <pc:docMk/>
            <pc:sldMk cId="2824787964" sldId="267"/>
            <ac:picMk id="4" creationId="{EC643C2E-25EF-9A0A-46E8-DA24099B89CA}"/>
          </ac:picMkLst>
        </pc:picChg>
        <pc:picChg chg="del">
          <ac:chgData name="Gupta, Anisha SBOBNG-PTIY/FHB" userId="48536f4f-ab28-4eda-b826-3d486dd34481" providerId="ADAL" clId="{774B8FAE-98D0-4DDF-A52E-C85DB11C2841}" dt="2023-09-15T11:10:53.065" v="1954" actId="478"/>
          <ac:picMkLst>
            <pc:docMk/>
            <pc:sldMk cId="2824787964" sldId="267"/>
            <ac:picMk id="7" creationId="{BDA49287-DAB9-579C-E475-31E24B9ACA5F}"/>
          </ac:picMkLst>
        </pc:picChg>
      </pc:sldChg>
    </pc:docChg>
  </pc:docChgLst>
  <pc:docChgLst>
    <pc:chgData name="Tomar, Aayush SBOBNG-PTIY/FHB" userId="54000c9b-b022-462f-8b23-36fa75d5a7c5" providerId="ADAL" clId="{52FB9CD2-C7EC-4C93-AE84-F604CA7B8F69}"/>
    <pc:docChg chg="modSld">
      <pc:chgData name="Tomar, Aayush SBOBNG-PTIY/FHB" userId="54000c9b-b022-462f-8b23-36fa75d5a7c5" providerId="ADAL" clId="{52FB9CD2-C7EC-4C93-AE84-F604CA7B8F69}" dt="2023-09-15T15:56:44.616" v="72" actId="20577"/>
      <pc:docMkLst>
        <pc:docMk/>
      </pc:docMkLst>
      <pc:sldChg chg="modSp mod">
        <pc:chgData name="Tomar, Aayush SBOBNG-PTIY/FHB" userId="54000c9b-b022-462f-8b23-36fa75d5a7c5" providerId="ADAL" clId="{52FB9CD2-C7EC-4C93-AE84-F604CA7B8F69}" dt="2023-09-15T15:56:44.616" v="72" actId="20577"/>
        <pc:sldMkLst>
          <pc:docMk/>
          <pc:sldMk cId="3728986033" sldId="260"/>
        </pc:sldMkLst>
        <pc:spChg chg="mod">
          <ac:chgData name="Tomar, Aayush SBOBNG-PTIY/FHB" userId="54000c9b-b022-462f-8b23-36fa75d5a7c5" providerId="ADAL" clId="{52FB9CD2-C7EC-4C93-AE84-F604CA7B8F69}" dt="2023-09-15T15:56:44.616" v="72" actId="20577"/>
          <ac:spMkLst>
            <pc:docMk/>
            <pc:sldMk cId="3728986033" sldId="260"/>
            <ac:spMk id="3" creationId="{4E61DE2F-C2EF-39E8-8926-6D2121970E66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5DD3-A2E6-4BE6-87E6-E8A3D3C94F2F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46680D7-6899-4CF5-9473-D31BFD3CD5E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130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5DD3-A2E6-4BE6-87E6-E8A3D3C94F2F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80D7-6899-4CF5-9473-D31BFD3CD5EA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4149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5DD3-A2E6-4BE6-87E6-E8A3D3C94F2F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80D7-6899-4CF5-9473-D31BFD3CD5E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3525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A5DD3-A2E6-4BE6-87E6-E8A3D3C94F2F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46680D7-6899-4CF5-9473-D31BFD3CD5E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936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FDF9410-E530-4E71-A2C0-4C24B4896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3268B1E-8861-4702-9529-5A8FB23A6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1094758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Rectangle 11">
            <a:extLst>
              <a:ext uri="{FF2B5EF4-FFF2-40B4-BE49-F238E27FC236}">
                <a16:creationId xmlns:a16="http://schemas.microsoft.com/office/drawing/2014/main" id="{82F2350F-B1BB-4308-A267-CFFA3576E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95881D-1E8B-19F0-B277-14DC2E937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966" y="1427305"/>
            <a:ext cx="8686800" cy="2897270"/>
          </a:xfrm>
        </p:spPr>
        <p:txBody>
          <a:bodyPr anchor="ctr">
            <a:normAutofit/>
          </a:bodyPr>
          <a:lstStyle/>
          <a:p>
            <a:pPr algn="r"/>
            <a:r>
              <a:rPr lang="en-US" sz="5400" dirty="0"/>
              <a:t>Journey Presentation</a:t>
            </a:r>
            <a:br>
              <a:rPr lang="en-US" sz="5400" dirty="0"/>
            </a:br>
            <a:br>
              <a:rPr lang="en-US" sz="5400" dirty="0"/>
            </a:br>
            <a:r>
              <a:rPr lang="en-US" sz="4200" dirty="0"/>
              <a:t>WEEK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61DE2F-C2EF-39E8-8926-6D2121970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966" y="4744864"/>
            <a:ext cx="8686800" cy="631270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Aayush Tomar (</a:t>
            </a:r>
            <a:r>
              <a:rPr lang="en-US" dirty="0" err="1"/>
              <a:t>ida</a:t>
            </a:r>
            <a:r>
              <a:rPr lang="en-US"/>
              <a:t> batch 1)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6646AE-8FD6-411E-8640-6CCB250D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4536431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413B0556-E869-4B1C-A499-EB13D96B9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86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-13207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49504C-7A91-0D22-BA57-569D2DD0F0BE}"/>
              </a:ext>
            </a:extLst>
          </p:cNvPr>
          <p:cNvSpPr txBox="1"/>
          <p:nvPr/>
        </p:nvSpPr>
        <p:spPr>
          <a:xfrm>
            <a:off x="6158767" y="1415534"/>
            <a:ext cx="417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Managed Relationships between tables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C8312E-76C3-EA92-B98C-6060E2975EE8}"/>
              </a:ext>
            </a:extLst>
          </p:cNvPr>
          <p:cNvSpPr txBox="1"/>
          <p:nvPr/>
        </p:nvSpPr>
        <p:spPr>
          <a:xfrm>
            <a:off x="2516152" y="5504290"/>
            <a:ext cx="3517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Report and Analysis: As seen sales are higher on day 2 of the week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070397-8FDF-C950-38E3-F1FEB0C74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4" y="540921"/>
            <a:ext cx="5943600" cy="37147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7D8CEE-EF30-869F-E43B-40636F9191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8767" y="3296925"/>
            <a:ext cx="5930900" cy="33693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CAA4AE-D631-3089-CEFD-CAB037B75E0F}"/>
              </a:ext>
            </a:extLst>
          </p:cNvPr>
          <p:cNvSpPr txBox="1"/>
          <p:nvPr/>
        </p:nvSpPr>
        <p:spPr>
          <a:xfrm>
            <a:off x="4392264" y="102429"/>
            <a:ext cx="3785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ASSESSMENT – POWER BI</a:t>
            </a:r>
          </a:p>
        </p:txBody>
      </p:sp>
    </p:spTree>
    <p:extLst>
      <p:ext uri="{BB962C8B-B14F-4D97-AF65-F5344CB8AC3E}">
        <p14:creationId xmlns:p14="http://schemas.microsoft.com/office/powerpoint/2010/main" val="2824787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-13207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A37D10-0A22-85D2-C290-05D51DF258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3646" r="656" b="4908"/>
          <a:stretch/>
        </p:blipFill>
        <p:spPr>
          <a:xfrm>
            <a:off x="1414731" y="341658"/>
            <a:ext cx="9138249" cy="52573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49504C-7A91-0D22-BA57-569D2DD0F0BE}"/>
              </a:ext>
            </a:extLst>
          </p:cNvPr>
          <p:cNvSpPr txBox="1"/>
          <p:nvPr/>
        </p:nvSpPr>
        <p:spPr>
          <a:xfrm>
            <a:off x="3702170" y="5677981"/>
            <a:ext cx="5036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lists, dictionaries, looping, zip(), enumerate()</a:t>
            </a:r>
          </a:p>
        </p:txBody>
      </p:sp>
    </p:spTree>
    <p:extLst>
      <p:ext uri="{BB962C8B-B14F-4D97-AF65-F5344CB8AC3E}">
        <p14:creationId xmlns:p14="http://schemas.microsoft.com/office/powerpoint/2010/main" val="2663123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0AB17F6-592B-45CB-96F6-705C9825A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EC21EE-1810-6437-8C80-8D0D08A8E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9068" y="802298"/>
            <a:ext cx="6015784" cy="5116985"/>
          </a:xfrm>
        </p:spPr>
        <p:txBody>
          <a:bodyPr vert="horz" lIns="91440" tIns="45720" rIns="91440" bIns="0" rtlCol="0" anchor="ctr">
            <a:normAutofit/>
          </a:bodyPr>
          <a:lstStyle/>
          <a:p>
            <a:r>
              <a:rPr lang="en-US" sz="6600" dirty="0"/>
              <a:t>CUSTOM TRAINING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A9284E7-0823-472D-9963-18D89DFEB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760590"/>
            <a:ext cx="0" cy="320040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07399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D0E03-C6B0-7E0C-A2B0-3B247AF5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DAY 10: </a:t>
            </a:r>
            <a:br>
              <a:rPr lang="en-US" dirty="0"/>
            </a:br>
            <a:r>
              <a:rPr lang="en-US" dirty="0"/>
              <a:t>12-09-2023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174259-46C1-F0D4-0F7A-A2ED3989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 to Azure Synapse Analytics</a:t>
            </a:r>
          </a:p>
          <a:p>
            <a:r>
              <a:rPr lang="en-US" dirty="0"/>
              <a:t>Serverless vs Dedicated SQL Pools</a:t>
            </a:r>
          </a:p>
          <a:p>
            <a:r>
              <a:rPr lang="en-US" dirty="0"/>
              <a:t>Wrote SQL Query on top of a file</a:t>
            </a:r>
          </a:p>
          <a:p>
            <a:r>
              <a:rPr lang="en-US" dirty="0"/>
              <a:t>Created external table on top of a file (No DML Operations can be performed)</a:t>
            </a:r>
          </a:p>
          <a:p>
            <a:r>
              <a:rPr lang="en-US" dirty="0"/>
              <a:t>Created a table and perform bulk load</a:t>
            </a:r>
          </a:p>
          <a:p>
            <a:endParaRPr lang="en-US" dirty="0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449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-13207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96B130-4CC2-A8F8-977C-7D8289C66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293360" cy="33083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ABBE35-084F-554B-3200-8AA13881E9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8640" y="0"/>
            <a:ext cx="5293360" cy="3308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7992D1-179E-47D7-5E3E-479D607B6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5320" y="3159760"/>
            <a:ext cx="5943600" cy="3714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7DDF54-3455-5E1E-CBEF-6A500C360E5C}"/>
              </a:ext>
            </a:extLst>
          </p:cNvPr>
          <p:cNvSpPr txBox="1"/>
          <p:nvPr/>
        </p:nvSpPr>
        <p:spPr>
          <a:xfrm>
            <a:off x="359770" y="3636743"/>
            <a:ext cx="247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SQL Query on top of a file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4CD2929-AF3B-3886-0330-5238D6A40F46}"/>
              </a:ext>
            </a:extLst>
          </p:cNvPr>
          <p:cNvCxnSpPr>
            <a:cxnSpLocks/>
          </p:cNvCxnSpPr>
          <p:nvPr/>
        </p:nvCxnSpPr>
        <p:spPr>
          <a:xfrm>
            <a:off x="1604513" y="3308350"/>
            <a:ext cx="0" cy="349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4703B19-D4E4-34BE-779B-47C8A982532A}"/>
              </a:ext>
            </a:extLst>
          </p:cNvPr>
          <p:cNvSpPr txBox="1"/>
          <p:nvPr/>
        </p:nvSpPr>
        <p:spPr>
          <a:xfrm>
            <a:off x="474453" y="5546785"/>
            <a:ext cx="2475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External Table on top of a file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585D4B0-E49F-FE88-5B75-2CD79534568E}"/>
              </a:ext>
            </a:extLst>
          </p:cNvPr>
          <p:cNvCxnSpPr>
            <a:cxnSpLocks/>
          </p:cNvCxnSpPr>
          <p:nvPr/>
        </p:nvCxnSpPr>
        <p:spPr>
          <a:xfrm>
            <a:off x="2835551" y="5843866"/>
            <a:ext cx="3597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3CC85E2-BFE1-70AB-6AD6-3791DDB4B7F9}"/>
              </a:ext>
            </a:extLst>
          </p:cNvPr>
          <p:cNvCxnSpPr>
            <a:cxnSpLocks/>
          </p:cNvCxnSpPr>
          <p:nvPr/>
        </p:nvCxnSpPr>
        <p:spPr>
          <a:xfrm>
            <a:off x="10616241" y="3337883"/>
            <a:ext cx="0" cy="349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539EA8F-E47A-B741-79F4-EC46113D6177}"/>
              </a:ext>
            </a:extLst>
          </p:cNvPr>
          <p:cNvSpPr txBox="1"/>
          <p:nvPr/>
        </p:nvSpPr>
        <p:spPr>
          <a:xfrm>
            <a:off x="10078586" y="3706887"/>
            <a:ext cx="1173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Bulk Load</a:t>
            </a:r>
          </a:p>
        </p:txBody>
      </p:sp>
    </p:spTree>
    <p:extLst>
      <p:ext uri="{BB962C8B-B14F-4D97-AF65-F5344CB8AC3E}">
        <p14:creationId xmlns:p14="http://schemas.microsoft.com/office/powerpoint/2010/main" val="3565660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D0E03-C6B0-7E0C-A2B0-3B247AF5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DAY 11: </a:t>
            </a:r>
            <a:br>
              <a:rPr lang="en-US" dirty="0"/>
            </a:br>
            <a:r>
              <a:rPr lang="en-US" dirty="0"/>
              <a:t>13-09-2023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174259-46C1-F0D4-0F7A-A2ED3989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5272" y="540920"/>
            <a:ext cx="6085091" cy="6015155"/>
          </a:xfrm>
        </p:spPr>
        <p:txBody>
          <a:bodyPr anchor="ctr">
            <a:normAutofit fontScale="77500" lnSpcReduction="2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300" dirty="0"/>
              <a:t>Introduction to Power BI</a:t>
            </a:r>
          </a:p>
          <a:p>
            <a:r>
              <a:rPr lang="en-US" sz="2300" dirty="0"/>
              <a:t>Connected to various data sources:  Excel, CSV, </a:t>
            </a:r>
            <a:r>
              <a:rPr lang="en-US" sz="2300" dirty="0" err="1"/>
              <a:t>etc</a:t>
            </a:r>
            <a:endParaRPr lang="en-US" sz="2300" dirty="0"/>
          </a:p>
          <a:p>
            <a:r>
              <a:rPr lang="en-US" sz="2300" dirty="0"/>
              <a:t>Data loading and transformation: Eliminating duplicates, handling dates and missing values</a:t>
            </a:r>
          </a:p>
          <a:p>
            <a:r>
              <a:rPr lang="en-US" sz="2300" dirty="0"/>
              <a:t>Established and Managed Relationships</a:t>
            </a:r>
          </a:p>
          <a:p>
            <a:r>
              <a:rPr lang="en-US" sz="2300" dirty="0"/>
              <a:t>Used Power Query Editor: Cleanses data, handles missing data, adding new data</a:t>
            </a:r>
          </a:p>
          <a:p>
            <a:r>
              <a:rPr lang="en-US" sz="2300" dirty="0"/>
              <a:t>Visualizations and Filters on a visual/ a page/ all pages</a:t>
            </a:r>
          </a:p>
          <a:p>
            <a:r>
              <a:rPr lang="en-US" sz="2300" dirty="0"/>
              <a:t>Implicit and Explicit Measures</a:t>
            </a:r>
          </a:p>
          <a:p>
            <a:r>
              <a:rPr lang="en-US" sz="2300" dirty="0"/>
              <a:t>Row Level Security</a:t>
            </a:r>
          </a:p>
          <a:p>
            <a:r>
              <a:rPr lang="en-US" sz="2300" dirty="0"/>
              <a:t>Aggregation Functions</a:t>
            </a:r>
          </a:p>
          <a:p>
            <a:r>
              <a:rPr lang="en-US" sz="2300" dirty="0"/>
              <a:t>Formed DAX Expressions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0699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-13207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49504C-7A91-0D22-BA57-569D2DD0F0BE}"/>
              </a:ext>
            </a:extLst>
          </p:cNvPr>
          <p:cNvSpPr txBox="1"/>
          <p:nvPr/>
        </p:nvSpPr>
        <p:spPr>
          <a:xfrm>
            <a:off x="6419490" y="1009133"/>
            <a:ext cx="273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 Reports on Sales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686CD6-FF24-9935-2231-C5366C697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32080"/>
            <a:ext cx="5943600" cy="37147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D2E459-D2BE-819D-67C2-1F440FF2F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3143250"/>
            <a:ext cx="5943600" cy="3714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C8312E-76C3-EA92-B98C-6060E2975EE8}"/>
              </a:ext>
            </a:extLst>
          </p:cNvPr>
          <p:cNvSpPr txBox="1"/>
          <p:nvPr/>
        </p:nvSpPr>
        <p:spPr>
          <a:xfrm>
            <a:off x="1857175" y="5437862"/>
            <a:ext cx="4121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Cleansing data using power query editor</a:t>
            </a:r>
          </a:p>
        </p:txBody>
      </p:sp>
    </p:spTree>
    <p:extLst>
      <p:ext uri="{BB962C8B-B14F-4D97-AF65-F5344CB8AC3E}">
        <p14:creationId xmlns:p14="http://schemas.microsoft.com/office/powerpoint/2010/main" val="1353378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0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D0E03-C6B0-7E0C-A2B0-3B247AF5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DAY 12: </a:t>
            </a:r>
            <a:br>
              <a:rPr lang="en-US" dirty="0"/>
            </a:br>
            <a:r>
              <a:rPr lang="en-US" dirty="0"/>
              <a:t>14-09-2023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174259-46C1-F0D4-0F7A-A2ED3989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853" y="2241908"/>
            <a:ext cx="6085091" cy="3567981"/>
          </a:xfrm>
        </p:spPr>
        <p:txBody>
          <a:bodyPr anchor="ctr">
            <a:normAutofit lnSpcReduction="10000"/>
          </a:bodyPr>
          <a:lstStyle/>
          <a:p>
            <a:r>
              <a:rPr lang="en-US" dirty="0"/>
              <a:t>Reports and Dashboards</a:t>
            </a:r>
          </a:p>
          <a:p>
            <a:r>
              <a:rPr lang="en-US" dirty="0"/>
              <a:t>Understanding various chart types: Line, Bar, Slice, Pie</a:t>
            </a:r>
          </a:p>
          <a:p>
            <a:r>
              <a:rPr lang="en-US" dirty="0"/>
              <a:t>Univariate and Bivariate Analysis</a:t>
            </a:r>
          </a:p>
          <a:p>
            <a:r>
              <a:rPr lang="en-US" dirty="0"/>
              <a:t>Performing drill up/ drill down operations on hierarchical data</a:t>
            </a:r>
          </a:p>
          <a:p>
            <a:r>
              <a:rPr lang="en-US" dirty="0"/>
              <a:t>Managing Roles and Applying View on those roles</a:t>
            </a:r>
          </a:p>
          <a:p>
            <a:r>
              <a:rPr lang="en-US" dirty="0"/>
              <a:t>Case Study:  Worked with </a:t>
            </a:r>
            <a:r>
              <a:rPr lang="en-US" dirty="0" err="1"/>
              <a:t>RetailSales</a:t>
            </a:r>
            <a:r>
              <a:rPr lang="en-US" dirty="0"/>
              <a:t> dataset and generated insightful visualizations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267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-13207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49504C-7A91-0D22-BA57-569D2DD0F0BE}"/>
              </a:ext>
            </a:extLst>
          </p:cNvPr>
          <p:cNvSpPr txBox="1"/>
          <p:nvPr/>
        </p:nvSpPr>
        <p:spPr>
          <a:xfrm>
            <a:off x="6419490" y="1009133"/>
            <a:ext cx="3009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 Reports on Drilled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C8312E-76C3-EA92-B98C-6060E2975EE8}"/>
              </a:ext>
            </a:extLst>
          </p:cNvPr>
          <p:cNvSpPr txBox="1"/>
          <p:nvPr/>
        </p:nvSpPr>
        <p:spPr>
          <a:xfrm>
            <a:off x="2461362" y="5504290"/>
            <a:ext cx="3517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Managing Roles for Access Control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643C2E-25EF-9A0A-46E8-DA24099B8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44" y="132080"/>
            <a:ext cx="5943600" cy="3714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A49287-DAB9-579C-E475-31E24B9AC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3422" y="3011171"/>
            <a:ext cx="59436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671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D0E03-C6B0-7E0C-A2B0-3B247AF5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DAY 13: </a:t>
            </a:r>
            <a:br>
              <a:rPr lang="en-US" dirty="0"/>
            </a:br>
            <a:r>
              <a:rPr lang="en-US" dirty="0"/>
              <a:t>15-09-2023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174259-46C1-F0D4-0F7A-A2ED3989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Power BI Case Study – Loading, Transforming, and Performing Visualizations, deriving </a:t>
            </a:r>
            <a:r>
              <a:rPr lang="en-US" dirty="0" err="1"/>
              <a:t>infererences</a:t>
            </a:r>
            <a:r>
              <a:rPr lang="en-US" dirty="0"/>
              <a:t> from data</a:t>
            </a:r>
          </a:p>
          <a:p>
            <a:r>
              <a:rPr lang="en-US" dirty="0"/>
              <a:t>Basics of Python – lists, tuples, dictionaries</a:t>
            </a:r>
          </a:p>
          <a:p>
            <a:r>
              <a:rPr lang="en-US" dirty="0"/>
              <a:t>Operations:  Arithmetic, Logical, Comparison, Membership</a:t>
            </a:r>
          </a:p>
          <a:p>
            <a:r>
              <a:rPr lang="en-US" dirty="0"/>
              <a:t>String Formatting</a:t>
            </a:r>
          </a:p>
          <a:p>
            <a:r>
              <a:rPr lang="en-US" dirty="0"/>
              <a:t>Functions: zip(), enumerate(), counter(), range()</a:t>
            </a:r>
          </a:p>
          <a:p>
            <a:r>
              <a:rPr lang="en-US" dirty="0"/>
              <a:t>Performed operations on retail data with string and list functions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7683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Metadata/LabelInfo.xml><?xml version="1.0" encoding="utf-8"?>
<clbl:labelList xmlns:clbl="http://schemas.microsoft.com/office/2020/mipLabelMetadata">
  <clbl:label id="{d0cb1e24-a0e2-4a4c-9340-733297c9cd7c}" enabled="1" method="Privileged" siteId="{db1e96a8-a3da-442a-930b-235cac24cd5c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323</Words>
  <Application>Microsoft Office PowerPoint</Application>
  <PresentationFormat>Widescreen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Gill Sans MT</vt:lpstr>
      <vt:lpstr>Gallery</vt:lpstr>
      <vt:lpstr>Journey Presentation  WEEK 5</vt:lpstr>
      <vt:lpstr>CUSTOM TRAINING</vt:lpstr>
      <vt:lpstr>DAY 10:  12-09-2023</vt:lpstr>
      <vt:lpstr>PowerPoint Presentation</vt:lpstr>
      <vt:lpstr>DAY 11:  13-09-2023</vt:lpstr>
      <vt:lpstr>PowerPoint Presentation</vt:lpstr>
      <vt:lpstr>DAY 12:  14-09-2023</vt:lpstr>
      <vt:lpstr>PowerPoint Presentation</vt:lpstr>
      <vt:lpstr>DAY 13:  15-09-2023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Journey Presentation  WEEK 5</dc:title>
  <dc:creator>Gupta, Anisha SBOBNG-PTIY/FHB</dc:creator>
  <cp:lastModifiedBy>Tomar, Aayush SBOBNG-PTIY/FHB</cp:lastModifiedBy>
  <cp:revision>1</cp:revision>
  <dcterms:created xsi:type="dcterms:W3CDTF">2023-09-15T08:02:13Z</dcterms:created>
  <dcterms:modified xsi:type="dcterms:W3CDTF">2023-09-15T15:56:46Z</dcterms:modified>
</cp:coreProperties>
</file>

<file path=docProps/thumbnail.jpeg>
</file>